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7" r:id="rId2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889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5445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5192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40369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13218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3871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73631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1584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0662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17957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511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DBC8D-80B8-4065-84EF-F6E0A7C5DACA}" type="datetimeFigureOut">
              <a:rPr lang="ko-KR" altLang="en-US" smtClean="0"/>
              <a:t>2024-03-08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6B7B07-CF1D-47ED-9800-FBF232D3B1A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645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92000">
              <a:srgbClr val="D7C9B1"/>
            </a:gs>
            <a:gs pos="90000">
              <a:schemeClr val="bg1"/>
            </a:gs>
            <a:gs pos="95000">
              <a:srgbClr val="7C001A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808" y="315811"/>
            <a:ext cx="890785" cy="11972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1999" y="315811"/>
            <a:ext cx="76180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대학원 동아리 소개 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(</a:t>
            </a:r>
            <a:r>
              <a:rPr kumimoji="0" lang="ko-KR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창업투자동아리</a:t>
            </a:r>
            <a:r>
              <a:rPr kumimoji="0" lang="en-US" altLang="ko-KR" sz="32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Y헤드라인M" panose="02030600000101010101" pitchFamily="18" charset="-127"/>
                <a:ea typeface="HY헤드라인M" panose="02030600000101010101" pitchFamily="18" charset="-127"/>
                <a:cs typeface="+mn-cs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FA322A-ED55-F05C-7768-3650BB0B335D}"/>
              </a:ext>
            </a:extLst>
          </p:cNvPr>
          <p:cNvSpPr txBox="1"/>
          <p:nvPr/>
        </p:nvSpPr>
        <p:spPr>
          <a:xfrm>
            <a:off x="761999" y="1146808"/>
            <a:ext cx="10510964" cy="5378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▣ 운영 목적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국내 최고 기업가정신을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(Entrepreneurship)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갖춘 창업 투자의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표준이 될 수 있도록 촉진하고 회원 상호 간의 연대와 발전 도모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(2022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년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8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월 출범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0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▣ 동아리 현황 </a:t>
            </a: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</a:t>
            </a:r>
            <a:r>
              <a:rPr lang="ko-KR" altLang="en-US" sz="1050" b="1" dirty="0">
                <a:solidFill>
                  <a:srgbClr val="7C001A"/>
                </a:solidFill>
                <a:latin typeface="맑은 고딕" panose="020F0502020204030204"/>
                <a:ea typeface="맑은 고딕" panose="020B0503020000020004" pitchFamily="50" charset="-127"/>
              </a:rPr>
              <a:t>문의</a:t>
            </a:r>
            <a:r>
              <a:rPr kumimoji="0" lang="ko-KR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배동진 </a:t>
            </a:r>
            <a:r>
              <a:rPr kumimoji="0" lang="en-US" altLang="ko-KR" sz="105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010-9436-0965)</a:t>
            </a: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동아리 </a:t>
            </a: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회원수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정회원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29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명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 startAt="2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기수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:  1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기 김재원 회장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(22.08~23.04)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 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            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2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기 배동진 회장 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송주원 총무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(23.04~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현재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) 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9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▣ 주요 활동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창업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벤처 투자 업계의 생태계 동향 세미나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투자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투자심사역을 위한 기초 및 실전 역량 강화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창업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벤처 투자 펀드 결성 운영 역량 강화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창업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,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벤처 기업 발굴 역량 강화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투자심사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 및 투자 멘토링 역량 강화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  <a:p>
            <a:pPr marL="342900" marR="0" lvl="0" indent="-34290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동아리 펀드 결성 및 투자</a:t>
            </a:r>
            <a:r>
              <a:rPr kumimoji="0" lang="en-US" altLang="ko-KR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C001A"/>
                </a:solidFill>
                <a:effectLst/>
                <a:uLnTx/>
                <a:uFillTx/>
                <a:latin typeface="맑은 고딕" panose="020F0502020204030204"/>
                <a:ea typeface="맑은 고딕" panose="020B0503020000020004" pitchFamily="50" charset="-127"/>
                <a:cs typeface="+mn-cs"/>
              </a:rPr>
              <a:t>운영 </a:t>
            </a:r>
            <a:endParaRPr kumimoji="0" lang="en-US" altLang="ko-KR" sz="1400" b="1" i="0" u="none" strike="noStrike" kern="1200" cap="none" spc="0" normalizeH="0" baseline="0" noProof="0" dirty="0">
              <a:ln>
                <a:noFill/>
              </a:ln>
              <a:solidFill>
                <a:srgbClr val="7C001A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086929" y="1946786"/>
            <a:ext cx="4839572" cy="4419291"/>
            <a:chOff x="6812383" y="2444497"/>
            <a:chExt cx="4219546" cy="3965101"/>
          </a:xfrm>
        </p:grpSpPr>
        <p:pic>
          <p:nvPicPr>
            <p:cNvPr id="7" name="그림 6">
              <a:extLst>
                <a:ext uri="{FF2B5EF4-FFF2-40B4-BE49-F238E27FC236}">
                  <a16:creationId xmlns:a16="http://schemas.microsoft.com/office/drawing/2014/main" id="{B8D0FCD7-0C01-8D60-CD0D-A79C8F6EBB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2383" y="2444497"/>
              <a:ext cx="2066849" cy="1218331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59860" y="2444497"/>
              <a:ext cx="2064152" cy="1218331"/>
            </a:xfrm>
            <a:prstGeom prst="rect">
              <a:avLst/>
            </a:prstGeom>
          </p:spPr>
        </p:pic>
        <p:pic>
          <p:nvPicPr>
            <p:cNvPr id="10" name="그림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12385" y="3753413"/>
              <a:ext cx="2066849" cy="1292246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2384" y="5105396"/>
              <a:ext cx="2066849" cy="1304202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59860" y="3750229"/>
              <a:ext cx="2072069" cy="1268592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8"/>
            <a:srcRect t="22290"/>
            <a:stretch/>
          </p:blipFill>
          <p:spPr>
            <a:xfrm>
              <a:off x="8972047" y="5105396"/>
              <a:ext cx="2059882" cy="1273657"/>
            </a:xfrm>
            <a:prstGeom prst="rect">
              <a:avLst/>
            </a:prstGeom>
          </p:spPr>
        </p:pic>
      </p:grpSp>
      <p:sp>
        <p:nvSpPr>
          <p:cNvPr id="14" name="직사각형 13"/>
          <p:cNvSpPr/>
          <p:nvPr/>
        </p:nvSpPr>
        <p:spPr>
          <a:xfrm>
            <a:off x="6017481" y="1844861"/>
            <a:ext cx="4990043" cy="4587795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437754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123</Words>
  <Application>Microsoft Office PowerPoint</Application>
  <PresentationFormat>와이드스크린</PresentationFormat>
  <Paragraphs>18</Paragraphs>
  <Slides>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</vt:i4>
      </vt:variant>
    </vt:vector>
  </HeadingPairs>
  <TitlesOfParts>
    <vt:vector size="5" baseType="lpstr">
      <vt:lpstr>HY헤드라인M</vt:lpstr>
      <vt:lpstr>맑은 고딕</vt:lpstr>
      <vt:lpstr>Arial</vt:lpstr>
      <vt:lpstr>1_Office 테마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BJ Kim</dc:creator>
  <cp:lastModifiedBy>dj bae</cp:lastModifiedBy>
  <cp:revision>2</cp:revision>
  <dcterms:created xsi:type="dcterms:W3CDTF">2024-03-06T03:25:19Z</dcterms:created>
  <dcterms:modified xsi:type="dcterms:W3CDTF">2024-03-08T00:40:15Z</dcterms:modified>
</cp:coreProperties>
</file>